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4" r:id="rId5"/>
    <p:sldId id="266" r:id="rId6"/>
    <p:sldId id="265" r:id="rId7"/>
    <p:sldId id="259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8E030-D562-423C-2BC6-A095D07677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50280F-9158-9796-0F38-BA684CBF0B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8AF016-D856-C14A-D22C-0FC95B112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917911-20F1-73CB-11A4-761EAEC3B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4B647-CFF5-6C87-D9BF-0819511F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31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91770-FB23-09A8-2AF6-1425ABBB8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FE4F7-5BD9-B628-6859-58FEA50E3E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7873C1-1FD6-DB82-09B7-DBD35EF11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9C15F-6B95-D98E-605D-D801EC887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1ABDB0-1E58-DC99-5946-916C295DD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210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6AA296-C5CA-E99D-61D8-3C8AEB7777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E29156-6EE8-0FC3-AFD5-CBCD4F71A0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D3677-D458-0066-2744-D764CEEDA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124A76-EA67-84E3-B63B-C86C701DB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386E73-77F9-5E59-5856-909F323B8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14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66036-A038-796B-D149-449A75BDF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645FF-215D-C588-998A-72E49F9B20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A2B20-7E8F-35AF-C43B-CA5E6C6C7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0875A-30D4-72FB-95A1-60B726C62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EA1D9-7004-A64F-5BEB-1BFAD6842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474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C9747-1B74-B8A6-6A47-E0613A7DC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DA95C7-841E-8365-80F5-690FE3D78B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1C0C1-DA28-55C3-361D-38C07716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70ACDB-8596-515C-30BA-5F8896384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0AE6A-7350-9106-2BE2-B507F17D0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038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1B403-78E3-97E0-051E-027C8568C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BEACE-A1FC-4648-F6E4-EE3F53219F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BC5F8D-FD68-943E-8E77-3E995FCAC0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4CC568-04A9-1AE1-7B8C-0E45D86B6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699384-A3A0-1377-5937-F30926495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685EF1-3BE1-CF94-F51C-211AC3750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33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386B7-97E4-BB21-4409-F69D49594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4FB759-1E9A-3197-F62B-2043A4884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7FF849-2C2D-30B0-489F-2540B73A00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E161AF-1B83-805F-E1DF-D60DDF1F8B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5129D3-F42B-84A3-3884-7603F15AF6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D071C4-A58A-2069-E01D-8359D0128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7A5496-5ACB-F27D-BB65-AB3AC059C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237162-DC52-5322-0383-FF9F9021B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46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E231E-436B-B242-55AF-4AB7877A9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85E73D-462E-2691-1D07-0FAE60D35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7C8F6-AFBF-6BBA-DF59-9D5B3846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469200-78A4-8DCA-A5BA-29BA06F7F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972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8D0728-901E-0E3E-B59A-315BE0EE7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9E9DD4-906E-6CB4-12D0-ABC541520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090D8C-CCFB-F287-B2AE-20D9D9E94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578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6C952-A52F-C934-19AD-2152F278F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774548-26E6-BAE2-F5F4-D7010E1F76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64D4C8-8BAC-6090-44A8-058485C3A0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B732B6-DE9E-8DB8-7DE3-B9B82B719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11A014-6AF3-2CF4-0CAF-E9607BC14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FE4384-BDC7-C36D-15E2-ECAB09A94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757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21700-2A89-DE48-4D8D-86E32BA6B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8CF995-DBBA-7877-30CE-5B5BB8AF2B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58635D-1897-82F0-A34C-2DDFCB258A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288951-1775-E371-CF25-4CCBDE61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953221-D343-CC40-EA2F-3B9CF8522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2C0B52-AA6F-EE1C-99CE-3B6FA06F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36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FC780-0403-1B09-1C55-387217B9C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9F1515-4A96-C603-9C9C-88BC7E68D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79DC2-752A-F89F-ABB2-EB54CC10D0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C8CC9-FC99-B740-9DDC-724029586E33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1D1A87-A56D-102A-A017-DB40B6DFB8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035FE-454D-6A36-6C89-261F6EB9ED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71E4A-ADFD-DD4E-9993-61CB18030F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81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DC54408-26D4-2FB5-E3D7-CC47A4FF0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274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D206168-FA0D-9CD9-7B94-9A1BEFDF9F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29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6C85143-FFD9-E759-6C6E-6B1C3941D0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061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DC0D464-F7EE-32A6-0477-7F1FBA79BC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577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33BD99-A16D-8C24-E9AA-B57F4ADD99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365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35DBA49-B574-0A0D-45CE-7076302DE5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380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16E929-D315-84F8-9B99-D02FD8598E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035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FF32D2-68FB-4C76-BB36-39BCB0899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534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Macintosh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Todd</dc:creator>
  <cp:lastModifiedBy>Andrea Todd</cp:lastModifiedBy>
  <cp:revision>12</cp:revision>
  <dcterms:created xsi:type="dcterms:W3CDTF">2022-12-09T11:02:21Z</dcterms:created>
  <dcterms:modified xsi:type="dcterms:W3CDTF">2022-12-13T12:35:13Z</dcterms:modified>
</cp:coreProperties>
</file>