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203482-DFEA-869C-FF34-792B3606C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16E929-D315-84F8-9B99-D02FD8598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57A9F2-804F-A9A4-4334-85B577E0E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14</cp:revision>
  <dcterms:created xsi:type="dcterms:W3CDTF">2022-12-09T11:02:21Z</dcterms:created>
  <dcterms:modified xsi:type="dcterms:W3CDTF">2022-12-14T16:48:32Z</dcterms:modified>
</cp:coreProperties>
</file>