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59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B0DC5D-3CB9-473D-EF7D-AB7877DD4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3F5EB2-3D0C-FA80-3672-6E4AC57A3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F074E85-EEB2-6624-1109-C7C638649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7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D37E0E-2874-F7B6-7E54-E71C2EE4E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80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16E929-D315-84F8-9B99-D02FD859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5FFA4D-DCDE-DA56-2FD9-AF35D49CE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8</cp:revision>
  <dcterms:created xsi:type="dcterms:W3CDTF">2022-12-09T11:02:21Z</dcterms:created>
  <dcterms:modified xsi:type="dcterms:W3CDTF">2022-12-13T12:34:26Z</dcterms:modified>
</cp:coreProperties>
</file>