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63595-9B3D-9121-4098-6CBB3FBDC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48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EE58DD-759C-952D-127E-12001778B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96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2B33ECA-350B-0B72-30E4-820460A36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3CC253-4D40-DE83-29D9-D9BEDA1FA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084AE6-DE7A-AF84-73E2-33CEF2C37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1BE4B7-33BF-ADEE-FCA2-86155F37A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73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122E5B-2769-83FE-0C90-C0B92656F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9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285F8B-AB61-BDEB-F4FF-A463D4E89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78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095FDE-CFDC-C175-1C39-8F88E867E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64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9BB490-2D3C-E6B1-FD13-3BEE470B8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2</cp:revision>
  <dcterms:created xsi:type="dcterms:W3CDTF">2022-12-09T11:02:21Z</dcterms:created>
  <dcterms:modified xsi:type="dcterms:W3CDTF">2022-12-09T11:08:22Z</dcterms:modified>
</cp:coreProperties>
</file>