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9" r:id="rId4"/>
    <p:sldId id="258" r:id="rId5"/>
    <p:sldId id="260" r:id="rId6"/>
    <p:sldId id="261" r:id="rId7"/>
    <p:sldId id="262" r:id="rId8"/>
    <p:sldId id="264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1"/>
    <p:restoredTop sz="94694"/>
  </p:normalViewPr>
  <p:slideViewPr>
    <p:cSldViewPr snapToGrid="0">
      <p:cViewPr varScale="1">
        <p:scale>
          <a:sx n="121" d="100"/>
          <a:sy n="121" d="100"/>
        </p:scale>
        <p:origin x="744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A8E030-D562-423C-2BC6-A095D076773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450280F-9158-9796-0F38-BA684CBF0B7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48AF016-D856-C14A-D22C-0FC95B112F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6C8CC9-FC99-B740-9DDC-724029586E33}" type="datetimeFigureOut">
              <a:rPr lang="en-US" smtClean="0"/>
              <a:t>12/9/22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2917911-20F1-73CB-11A4-761EAEC3B7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814B647-CFF5-6C87-D9BF-0819511FC3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A71E4A-ADFD-DD4E-9993-61CB18030F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01313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891770-FB23-09A8-2AF6-1425ABBB8E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DFFE4F7-5BD9-B628-6859-58FEA50E3EF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B7873C1-1FD6-DB82-09B7-DBD35EF111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6C8CC9-FC99-B740-9DDC-724029586E33}" type="datetimeFigureOut">
              <a:rPr lang="en-US" smtClean="0"/>
              <a:t>12/9/22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19C15F-6B95-D98E-605D-D801EC887D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61ABDB0-1E58-DC99-5946-916C295DDB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A71E4A-ADFD-DD4E-9993-61CB18030F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82108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476AA296-C5CA-E99D-61D8-3C8AEB77775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AE29156-6EE8-0FC3-AFD5-CBCD4F71A0D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A2D3677-D458-0066-2744-D764CEEDA3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6C8CC9-FC99-B740-9DDC-724029586E33}" type="datetimeFigureOut">
              <a:rPr lang="en-US" smtClean="0"/>
              <a:t>12/9/22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C124A76-EA67-84E3-B63B-C86C701DB6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5386E73-77F9-5E59-5856-909F323B8A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A71E4A-ADFD-DD4E-9993-61CB18030F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06147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666036-A038-796B-D149-449A75BDF6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90645FF-215D-C588-998A-72E49F9B209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43A2B20-7E8F-35AF-C43B-CA5E6C6C7F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6C8CC9-FC99-B740-9DDC-724029586E33}" type="datetimeFigureOut">
              <a:rPr lang="en-US" smtClean="0"/>
              <a:t>12/9/22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510875A-30D4-72FB-95A1-60B726C621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5EEA1D9-7004-A64F-5BEB-1BFAD6842F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A71E4A-ADFD-DD4E-9993-61CB18030F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24748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FC9747-1B74-B8A6-6A47-E0613A7DCF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5DA95C7-841E-8365-80F5-690FE3D78B2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481C0C1-DA28-55C3-361D-38C0771694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6C8CC9-FC99-B740-9DDC-724029586E33}" type="datetimeFigureOut">
              <a:rPr lang="en-US" smtClean="0"/>
              <a:t>12/9/22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270ACDB-8596-515C-30BA-5F8896384D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F40AE6A-7350-9106-2BE2-B507F17D02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A71E4A-ADFD-DD4E-9993-61CB18030F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20389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E1B403-78E3-97E0-051E-027C8568C5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41BEACE-A1FC-4648-F6E4-EE3F53219FA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3BC5F8D-FD68-943E-8E77-3E995FCAC00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A4CC568-04A9-1AE1-7B8C-0E45D86B6F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6C8CC9-FC99-B740-9DDC-724029586E33}" type="datetimeFigureOut">
              <a:rPr lang="en-US" smtClean="0"/>
              <a:t>12/9/22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B699384-A3A0-1377-5937-F309264959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7685EF1-3BE1-CF94-F51C-211AC37506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A71E4A-ADFD-DD4E-9993-61CB18030F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36331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B386B7-97E4-BB21-4409-F69D49594D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44FB759-1E9A-3197-F62B-2043A4884AD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D7FF849-2C2D-30B0-489F-2540B73A00A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BE161AF-1B83-805F-E1DF-D60DDF1F8B4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65129D3-F42B-84A3-3884-7603F15AF68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5D071C4-A58A-2069-E01D-8359D01286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6C8CC9-FC99-B740-9DDC-724029586E33}" type="datetimeFigureOut">
              <a:rPr lang="en-US" smtClean="0"/>
              <a:t>12/9/22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B7A5496-5ACB-F27D-BB65-AB3AC059C9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C237162-DC52-5322-0383-FF9F9021B1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A71E4A-ADFD-DD4E-9993-61CB18030F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34683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FE231E-436B-B242-55AF-4AB7877A90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985E73D-462E-2691-1D07-0FAE60D35E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6C8CC9-FC99-B740-9DDC-724029586E33}" type="datetimeFigureOut">
              <a:rPr lang="en-US" smtClean="0"/>
              <a:t>12/9/22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287C8F6-AFBF-6BBA-DF59-9D5B38462C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F469200-78A4-8DCA-A5BA-29BA06F7FD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A71E4A-ADFD-DD4E-9993-61CB18030F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69728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58D0728-901E-0E3E-B59A-315BE0EE7D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6C8CC9-FC99-B740-9DDC-724029586E33}" type="datetimeFigureOut">
              <a:rPr lang="en-US" smtClean="0"/>
              <a:t>12/9/22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C9E9DD4-906E-6CB4-12D0-ABC541520A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9090D8C-CCFB-F287-B2AE-20D9D9E94C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A71E4A-ADFD-DD4E-9993-61CB18030F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45783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86C952-A52F-C934-19AD-2152F278F1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2774548-26E6-BAE2-F5F4-D7010E1F76E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864D4C8-8BAC-6090-44A8-058485C3A07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FB732B6-DE9E-8DB8-7DE3-B9B82B7191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6C8CC9-FC99-B740-9DDC-724029586E33}" type="datetimeFigureOut">
              <a:rPr lang="en-US" smtClean="0"/>
              <a:t>12/9/22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011A014-6AF3-2CF4-0CAF-E9607BC140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5FE4384-BDC7-C36D-15E2-ECAB09A947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A71E4A-ADFD-DD4E-9993-61CB18030F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87570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621700-2A89-DE48-4D8D-86E32BA6B9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18CF995-DBBA-7877-30CE-5B5BB8AF2B0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858635D-1897-82F0-A34C-2DDFCB258AA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3288951-1775-E371-CF25-4CCBDE6190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6C8CC9-FC99-B740-9DDC-724029586E33}" type="datetimeFigureOut">
              <a:rPr lang="en-US" smtClean="0"/>
              <a:t>12/9/22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3953221-D343-CC40-EA2F-3B9CF85228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62C0B52-AA6F-EE1C-99CE-3B6FA06FF1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A71E4A-ADFD-DD4E-9993-61CB18030F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1366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9EFC780-0403-1B09-1C55-387217B9CC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39F1515-4A96-C603-9C9C-88BC7E68D00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579DC2-752A-F89F-ABB2-EB54CC10D08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6C8CC9-FC99-B740-9DDC-724029586E33}" type="datetimeFigureOut">
              <a:rPr lang="en-US" smtClean="0"/>
              <a:t>12/9/22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11D1A87-A56D-102A-A017-DB40B6DFB87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FD035FE-454D-6A36-6C89-261F6EB9EDE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A71E4A-ADFD-DD4E-9993-61CB18030F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50814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2DC54408-26D4-2FB5-E3D7-CC47A4FF002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127466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BAD1FFF0-4055-4E52-F91C-33FDDCC5389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62903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ADA344AA-B36A-DBEA-ECEB-E249E7CB69E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248666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ECBD000D-D296-1BB3-6178-2776E83136E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912093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C63897B7-E2A3-E361-17B4-4F927CE0830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337194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F032F578-3E70-FDE5-B71C-8DBFB88A9C7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853368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2F9B3F7F-EA6B-1F7C-46E1-C937ECEE914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914922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E0D83A10-DEBE-FFD7-80F4-760C50CCF8C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202422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47</TotalTime>
  <Words>0</Words>
  <Application>Microsoft Macintosh PowerPoint</Application>
  <PresentationFormat>Widescreen</PresentationFormat>
  <Paragraphs>0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Andrea Todd</dc:creator>
  <cp:lastModifiedBy>Andrea Todd</cp:lastModifiedBy>
  <cp:revision>9</cp:revision>
  <dcterms:created xsi:type="dcterms:W3CDTF">2022-12-09T11:02:21Z</dcterms:created>
  <dcterms:modified xsi:type="dcterms:W3CDTF">2022-12-09T11:49:44Z</dcterms:modified>
</cp:coreProperties>
</file>