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F7B3A61-419A-B07C-A465-97C8E2E56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3EC1E5-C44F-7DE5-C190-F13634FDC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79975D-ACD7-8AE7-2ACB-E36F8199D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8AC8618-FEDC-F607-315C-22B6BDC11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7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7101A2-E193-86A2-9086-FC1270E2F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3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5A1E6A2-D77E-C2C4-3532-162E203DB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4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B10FFB-F4D7-44F0-F864-758D2D664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24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90FE7E-5703-4A52-D238-79172D5DB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0" cy="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84E23C-A374-B598-3ACA-9541BDF3D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63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6</cp:revision>
  <dcterms:created xsi:type="dcterms:W3CDTF">2022-12-09T11:02:21Z</dcterms:created>
  <dcterms:modified xsi:type="dcterms:W3CDTF">2022-12-09T11:38:31Z</dcterms:modified>
</cp:coreProperties>
</file>